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6" r:id="rId9"/>
    <p:sldId id="265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50" d="100"/>
          <a:sy n="50" d="100"/>
        </p:scale>
        <p:origin x="2796" y="1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CFD500B6-F877-4964-B85F-3463AAC8CED3}" type="datetimeFigureOut">
              <a:rPr lang="es-MX" smtClean="0"/>
              <a:t>07/02/2018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90DEB07-7D95-45AF-8101-1ABA42A5338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7252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500B6-F877-4964-B85F-3463AAC8CED3}" type="datetimeFigureOut">
              <a:rPr lang="es-MX" smtClean="0"/>
              <a:t>07/02/2018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DEB07-7D95-45AF-8101-1ABA42A5338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3633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FD500B6-F877-4964-B85F-3463AAC8CED3}" type="datetimeFigureOut">
              <a:rPr lang="es-MX" smtClean="0"/>
              <a:t>07/02/2018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90DEB07-7D95-45AF-8101-1ABA42A5338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83242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500B6-F877-4964-B85F-3463AAC8CED3}" type="datetimeFigureOut">
              <a:rPr lang="es-MX" smtClean="0"/>
              <a:t>07/02/2018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DEB07-7D95-45AF-8101-1ABA42A5338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9658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FD500B6-F877-4964-B85F-3463AAC8CED3}" type="datetimeFigureOut">
              <a:rPr lang="es-MX" smtClean="0"/>
              <a:t>07/02/2018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90DEB07-7D95-45AF-8101-1ABA42A5338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699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FD500B6-F877-4964-B85F-3463AAC8CED3}" type="datetimeFigureOut">
              <a:rPr lang="es-MX" smtClean="0"/>
              <a:t>07/02/2018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90DEB07-7D95-45AF-8101-1ABA42A5338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0604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FD500B6-F877-4964-B85F-3463AAC8CED3}" type="datetimeFigureOut">
              <a:rPr lang="es-MX" smtClean="0"/>
              <a:t>07/02/2018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90DEB07-7D95-45AF-8101-1ABA42A5338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6290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500B6-F877-4964-B85F-3463AAC8CED3}" type="datetimeFigureOut">
              <a:rPr lang="es-MX" smtClean="0"/>
              <a:t>07/02/2018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DEB07-7D95-45AF-8101-1ABA42A5338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6570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FD500B6-F877-4964-B85F-3463AAC8CED3}" type="datetimeFigureOut">
              <a:rPr lang="es-MX" smtClean="0"/>
              <a:t>07/02/2018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90DEB07-7D95-45AF-8101-1ABA42A5338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0368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500B6-F877-4964-B85F-3463AAC8CED3}" type="datetimeFigureOut">
              <a:rPr lang="es-MX" smtClean="0"/>
              <a:t>07/02/2018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DEB07-7D95-45AF-8101-1ABA42A5338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7061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FD500B6-F877-4964-B85F-3463AAC8CED3}" type="datetimeFigureOut">
              <a:rPr lang="es-MX" smtClean="0"/>
              <a:t>07/02/2018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A90DEB07-7D95-45AF-8101-1ABA42A5338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2154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500B6-F877-4964-B85F-3463AAC8CED3}" type="datetimeFigureOut">
              <a:rPr lang="es-MX" smtClean="0"/>
              <a:t>07/02/2018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DEB07-7D95-45AF-8101-1ABA42A5338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3008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83440E-1A24-4DAC-B9F3-7BE0CAF38F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Carrito WIFI </a:t>
            </a:r>
            <a:br>
              <a:rPr lang="es-MX" dirty="0"/>
            </a:br>
            <a:r>
              <a:rPr lang="es-MX" dirty="0" err="1"/>
              <a:t>NodeMCU</a:t>
            </a:r>
            <a:r>
              <a:rPr lang="es-MX" dirty="0"/>
              <a:t> ESP8266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67FBF6-A763-400C-95EE-9530863BBC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Ing. René Domínguez Escalona</a:t>
            </a:r>
          </a:p>
        </p:txBody>
      </p:sp>
    </p:spTree>
    <p:extLst>
      <p:ext uri="{BB962C8B-B14F-4D97-AF65-F5344CB8AC3E}">
        <p14:creationId xmlns:p14="http://schemas.microsoft.com/office/powerpoint/2010/main" val="3468060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9368E-4206-42D5-9522-998F522C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658C4D-467B-488D-BB0B-F51A7A7CA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A09FDF3-45FC-4A5F-8EA1-D7675872B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875" y="-1672511"/>
            <a:ext cx="14001750" cy="1050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36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C35FC2-AFCC-414D-B4EB-E82284D9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759567-8614-4204-A0B7-DB173B4B8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Conceptos básicos</a:t>
            </a:r>
          </a:p>
          <a:p>
            <a:r>
              <a:rPr lang="es-MX" dirty="0"/>
              <a:t>Funcionamiento Básico</a:t>
            </a:r>
          </a:p>
          <a:p>
            <a:r>
              <a:rPr lang="es-MX" dirty="0"/>
              <a:t>Material a utilizar</a:t>
            </a:r>
          </a:p>
          <a:p>
            <a:r>
              <a:rPr lang="es-MX" dirty="0"/>
              <a:t>Proceso de Ensamble</a:t>
            </a:r>
          </a:p>
          <a:p>
            <a:r>
              <a:rPr lang="es-MX" dirty="0"/>
              <a:t>Código Fuente y Pagina Web</a:t>
            </a:r>
          </a:p>
          <a:p>
            <a:r>
              <a:rPr lang="es-MX" dirty="0"/>
              <a:t>Funcionamiento en vivo</a:t>
            </a:r>
          </a:p>
          <a:p>
            <a:r>
              <a:rPr lang="es-MX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640126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21038-B224-47A6-89F1-B2BC0EC3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¿Qué es </a:t>
            </a:r>
            <a:r>
              <a:rPr lang="es-MX" dirty="0" err="1"/>
              <a:t>IoT</a:t>
            </a:r>
            <a:r>
              <a:rPr lang="es-MX" dirty="0"/>
              <a:t>?</a:t>
            </a:r>
            <a:br>
              <a:rPr lang="es-MX" dirty="0"/>
            </a:br>
            <a:r>
              <a:rPr lang="es-MX" sz="3200" i="1" dirty="0"/>
              <a:t>Internet </a:t>
            </a:r>
            <a:r>
              <a:rPr lang="es-MX" sz="3200" i="1" dirty="0" err="1"/>
              <a:t>of</a:t>
            </a:r>
            <a:r>
              <a:rPr lang="es-MX" sz="3200" i="1" dirty="0"/>
              <a:t> </a:t>
            </a:r>
            <a:r>
              <a:rPr lang="es-MX" sz="3200" i="1" dirty="0" err="1"/>
              <a:t>Things</a:t>
            </a:r>
            <a:br>
              <a:rPr lang="es-MX" dirty="0"/>
            </a:b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E88768-A667-4849-9B58-EA24E62F3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El Internet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Things</a:t>
            </a:r>
            <a:r>
              <a:rPr lang="es-MX" dirty="0"/>
              <a:t>, en español, Internet de las Cosas, es uno de los términos más populares de los últimos años en la industria tecnológica. </a:t>
            </a:r>
          </a:p>
          <a:p>
            <a:r>
              <a:rPr lang="es-MX" dirty="0"/>
              <a:t>El Internet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Things</a:t>
            </a:r>
            <a:r>
              <a:rPr lang="es-MX" dirty="0"/>
              <a:t> es un concepto que se basa en la interconexión de cualquier producto con cualquier otro de su alrededor. Desde un libro hasta el frigorífico de tu propia casa. </a:t>
            </a:r>
          </a:p>
          <a:p>
            <a:r>
              <a:rPr lang="es-MX" dirty="0"/>
              <a:t>El objetivo es hacer que todos estos dispositivos se comuniquen entre sí y, por consiguiente, sean más inteligentes e independientes. </a:t>
            </a:r>
          </a:p>
        </p:txBody>
      </p:sp>
    </p:spTree>
    <p:extLst>
      <p:ext uri="{BB962C8B-B14F-4D97-AF65-F5344CB8AC3E}">
        <p14:creationId xmlns:p14="http://schemas.microsoft.com/office/powerpoint/2010/main" val="3797000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FFCF8-72E2-4E0E-8825-46828C5CA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NodeMCU</a:t>
            </a:r>
            <a:br>
              <a:rPr lang="es-MX" dirty="0"/>
            </a:br>
            <a:br>
              <a:rPr lang="es-MX" dirty="0"/>
            </a:br>
            <a:r>
              <a:rPr lang="es-MX" dirty="0"/>
              <a:t>ESP8266</a:t>
            </a:r>
            <a:br>
              <a:rPr lang="es-MX" dirty="0"/>
            </a:br>
            <a:br>
              <a:rPr lang="es-MX" dirty="0"/>
            </a:br>
            <a:r>
              <a:rPr lang="es-MX" dirty="0" err="1"/>
              <a:t>WiFi</a:t>
            </a:r>
            <a:endParaRPr lang="es-MX" dirty="0"/>
          </a:p>
        </p:txBody>
      </p:sp>
      <p:pic>
        <p:nvPicPr>
          <p:cNvPr id="1026" name="Picture 2" descr="Resultado de imagen para ESP8266 amica">
            <a:extLst>
              <a:ext uri="{FF2B5EF4-FFF2-40B4-BE49-F238E27FC236}">
                <a16:creationId xmlns:a16="http://schemas.microsoft.com/office/drawing/2014/main" id="{7A5F87CF-7C5D-4B2A-AADF-6316C5943F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7719" y="1641475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377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E01E45-2D96-4FCF-8E00-0DBDDC71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Pines del ESP8266 </a:t>
            </a:r>
            <a:r>
              <a:rPr lang="es-MX" dirty="0" err="1"/>
              <a:t>Amica</a:t>
            </a:r>
            <a:endParaRPr lang="es-MX" dirty="0"/>
          </a:p>
        </p:txBody>
      </p:sp>
      <p:pic>
        <p:nvPicPr>
          <p:cNvPr id="2050" name="Picture 2" descr="Resultado de imagen para ESP8266 amica">
            <a:extLst>
              <a:ext uri="{FF2B5EF4-FFF2-40B4-BE49-F238E27FC236}">
                <a16:creationId xmlns:a16="http://schemas.microsoft.com/office/drawing/2014/main" id="{57F7CF52-94D6-4A4B-8CDD-28D37DBA8B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220494" y="1146175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569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0FF84-1109-4971-97CA-1F0947AB9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Características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0EB5DD-6755-42BF-B51F-217C72C40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s-MX" dirty="0"/>
              <a:t>El ESP8266 es un chip altamente integrado diseñado para las necesidades de un nuevo mundo conectado. </a:t>
            </a:r>
          </a:p>
          <a:p>
            <a:pPr fontAlgn="base"/>
            <a:r>
              <a:rPr lang="es-MX" dirty="0"/>
              <a:t>Ofrece una solución completa y autónoma de redes </a:t>
            </a:r>
            <a:r>
              <a:rPr lang="es-MX" dirty="0" err="1"/>
              <a:t>Wi</a:t>
            </a:r>
            <a:r>
              <a:rPr lang="es-MX" dirty="0"/>
              <a:t>-Fi, lo que le permite alojar la aplicación o servir como puente entre Internet y un microcontrolador.</a:t>
            </a:r>
          </a:p>
          <a:p>
            <a:pPr fontAlgn="base"/>
            <a:r>
              <a:rPr lang="es-MX" dirty="0"/>
              <a:t>El ESP8266 tiene potentes capacidades a bordo de procesamiento y almacenamiento que le permiten integrarse con sensores y dispositivos específicos de aplicación a través de sus </a:t>
            </a:r>
            <a:r>
              <a:rPr lang="es-MX" dirty="0" err="1"/>
              <a:t>GPIOs</a:t>
            </a:r>
            <a:r>
              <a:rPr lang="es-MX" dirty="0"/>
              <a:t> con un desarrollo mínimo y carga mínima durante el tiempo de ejecución.</a:t>
            </a:r>
          </a:p>
          <a:p>
            <a:pPr fontAlgn="base"/>
            <a:r>
              <a:rPr lang="es-MX" dirty="0"/>
              <a:t> Su alto grado de integración en el chip permite una circuitería externa mínima, y la totalidad de la solución, incluyendo el módulo está diseñado para ocupar el área mínima en un PCB.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47805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816DA0-4F20-462D-B553-645D4B6C0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es </a:t>
            </a:r>
            <a:r>
              <a:rPr lang="es-MX" dirty="0" err="1"/>
              <a:t>NodeMCU</a:t>
            </a:r>
            <a:r>
              <a:rPr lang="es-MX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ABAC05-62FD-4D7E-87B1-E0387865B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s-MX" dirty="0"/>
              <a:t>El </a:t>
            </a:r>
            <a:r>
              <a:rPr lang="es-MX" dirty="0" err="1"/>
              <a:t>NodeMcu</a:t>
            </a:r>
            <a:r>
              <a:rPr lang="es-MX" dirty="0"/>
              <a:t> es un kit de desarrollo de código abierto basado en el popular chip ESP8266 (ESP-12E), que utiliza el lenguaje de programación </a:t>
            </a:r>
            <a:r>
              <a:rPr lang="es-MX" dirty="0" err="1"/>
              <a:t>Lua</a:t>
            </a:r>
            <a:r>
              <a:rPr lang="es-MX" dirty="0"/>
              <a:t> para crear un ambiente de desarrollo propicio para aplicaciones </a:t>
            </a:r>
            <a:r>
              <a:rPr lang="es-MX" dirty="0" err="1"/>
              <a:t>IoT</a:t>
            </a:r>
            <a:r>
              <a:rPr lang="es-MX" dirty="0"/>
              <a:t>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79533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6AF921-7E27-479E-B32F-CE784D045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8312A0-481A-4515-B246-31C32BC80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FE298B-2655-4446-9916-5E992BB74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4034" y="-818658"/>
            <a:ext cx="15000067" cy="1125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42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3FFC1B-A0C9-4045-8304-3941626B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49F648-0E26-47E9-8C4A-E1F1C0807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Red Punto a Punto entre ESP8266 y Smartphone</a:t>
            </a:r>
          </a:p>
          <a:p>
            <a:r>
              <a:rPr lang="es-MX" dirty="0"/>
              <a:t>IP Pública para control a través de Internet</a:t>
            </a:r>
          </a:p>
          <a:p>
            <a:r>
              <a:rPr lang="es-MX" dirty="0"/>
              <a:t>ESP8266 </a:t>
            </a:r>
            <a:r>
              <a:rPr lang="es-MX" dirty="0" err="1"/>
              <a:t>superchip</a:t>
            </a:r>
            <a:r>
              <a:rPr lang="es-MX" dirty="0"/>
              <a:t> para </a:t>
            </a:r>
            <a:r>
              <a:rPr lang="es-MX" dirty="0" err="1"/>
              <a:t>IoT</a:t>
            </a:r>
            <a:endParaRPr lang="es-MX" dirty="0"/>
          </a:p>
          <a:p>
            <a:r>
              <a:rPr lang="es-MX" dirty="0"/>
              <a:t>El poder de los </a:t>
            </a:r>
            <a:r>
              <a:rPr lang="es-MX" dirty="0" err="1"/>
              <a:t>WebSocket</a:t>
            </a:r>
            <a:endParaRPr lang="es-MX" dirty="0"/>
          </a:p>
          <a:p>
            <a:r>
              <a:rPr lang="es-MX" dirty="0"/>
              <a:t>Servidor Web </a:t>
            </a:r>
          </a:p>
          <a:p>
            <a:r>
              <a:rPr lang="es-MX" dirty="0"/>
              <a:t>Proyectos Futuros con sensores de Entrada o Salida</a:t>
            </a:r>
          </a:p>
          <a:p>
            <a:r>
              <a:rPr lang="es-MX" dirty="0"/>
              <a:t>Servidores </a:t>
            </a:r>
            <a:r>
              <a:rPr lang="es-MX" dirty="0" err="1"/>
              <a:t>IoT</a:t>
            </a:r>
            <a:endParaRPr lang="es-MX" dirty="0"/>
          </a:p>
          <a:p>
            <a:r>
              <a:rPr lang="es-MX" dirty="0"/>
              <a:t>Uso de </a:t>
            </a:r>
            <a:r>
              <a:rPr lang="es-MX" dirty="0" err="1"/>
              <a:t>Blynk</a:t>
            </a:r>
            <a:endParaRPr lang="es-MX" dirty="0"/>
          </a:p>
          <a:p>
            <a:r>
              <a:rPr lang="es-MX" dirty="0"/>
              <a:t>Comentarios y sugerencias 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64649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248</TotalTime>
  <Words>234</Words>
  <Application>Microsoft Office PowerPoint</Application>
  <PresentationFormat>Panorámica</PresentationFormat>
  <Paragraphs>33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Calibri Light</vt:lpstr>
      <vt:lpstr>Rockwell</vt:lpstr>
      <vt:lpstr>Wingdings</vt:lpstr>
      <vt:lpstr>Atlas</vt:lpstr>
      <vt:lpstr>Carrito WIFI  NodeMCU ESP8266</vt:lpstr>
      <vt:lpstr>Contenido</vt:lpstr>
      <vt:lpstr>¿Qué es IoT? Internet of Things </vt:lpstr>
      <vt:lpstr>NodeMCU  ESP8266  WiFi</vt:lpstr>
      <vt:lpstr>Pines del ESP8266 Amica</vt:lpstr>
      <vt:lpstr>Características</vt:lpstr>
      <vt:lpstr>¿Qué es NodeMCU?</vt:lpstr>
      <vt:lpstr>Presentación de PowerPoint</vt:lpstr>
      <vt:lpstr>CONCLUSIONES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Carrito WIFI</dc:title>
  <dc:creator>skriom</dc:creator>
  <cp:lastModifiedBy>skriom</cp:lastModifiedBy>
  <cp:revision>10</cp:revision>
  <dcterms:created xsi:type="dcterms:W3CDTF">2018-01-25T02:44:56Z</dcterms:created>
  <dcterms:modified xsi:type="dcterms:W3CDTF">2018-02-08T00:56:21Z</dcterms:modified>
</cp:coreProperties>
</file>